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9" r:id="rId15"/>
    <p:sldId id="272" r:id="rId16"/>
    <p:sldId id="273" r:id="rId17"/>
    <p:sldId id="277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3;&#1072;&#1089;.&#1095;&#1072;&#1089;%20&#1076;&#1086;&#1073;&#1088;&#1086;\Relax%20-%20&#1050;&#1088;&#1072;&#1089;&#1080;&#1074;&#1072;&#1103;%20&#1084;&#1091;&#1079;&#1099;&#1082;&#1072;%20%20(audiopoisk.me).mp3" TargetMode="External"/><Relationship Id="rId6" Type="http://schemas.openxmlformats.org/officeDocument/2006/relationships/image" Target="../media/image22.png"/><Relationship Id="rId5" Type="http://schemas.microsoft.com/office/2007/relationships/media" Target="file:///F:\&#1082;&#1083;&#1072;&#1089;.&#1095;&#1072;&#1089;%20&#1076;&#1086;&#1073;&#1088;&#1086;\Relax%20-%20&#1050;&#1088;&#1072;&#1089;&#1080;&#1074;&#1072;&#1103;%20&#1084;&#1091;&#1079;&#1099;&#1082;&#1072;%20%20(audiopoisk.me).mp3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media" Target="file:///F:\&#1082;&#1083;&#1072;&#1089;.&#1095;&#1072;&#1089;%20&#1076;&#1086;&#1073;&#1088;&#1086;\Relax%20-%20&#1050;&#1088;&#1072;&#1089;&#1080;&#1074;&#1072;&#1103;%20&#1084;&#1091;&#1079;&#1099;&#1082;&#1072;%20%20(audiopoisk.me)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3;&#1072;&#1089;.&#1095;&#1072;&#1089;%20&#1076;&#1086;&#1073;&#1088;&#1086;\Relax%20-%20&#1050;&#1088;&#1072;&#1089;&#1080;&#1074;&#1072;&#1103;%20&#1084;&#1091;&#1079;&#1099;&#1082;&#1072;%20%20(audiopoisk.me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259a25c640e7055955aaec31caef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42652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6632"/>
            <a:ext cx="6912768" cy="6741368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755576" y="4005064"/>
            <a:ext cx="1368152" cy="1512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miniaturi-1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4624"/>
            <a:ext cx="6984776" cy="6813376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395536" y="476672"/>
            <a:ext cx="1368152" cy="1512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c6e572b7303422185e4ae074d1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539552" y="4077072"/>
            <a:ext cx="1368152" cy="151216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068"/>
            <a:ext cx="9144000" cy="686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539552" y="4077072"/>
            <a:ext cx="1368152" cy="151216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37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467544" y="4509120"/>
            <a:ext cx="1368152" cy="1512168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37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b69262559cbaa3ca2ad8c993026c9f4d_i-1224.jpg"/>
          <p:cNvPicPr>
            <a:picLocks noChangeAspect="1"/>
          </p:cNvPicPr>
          <p:nvPr/>
        </p:nvPicPr>
        <p:blipFill>
          <a:blip r:embed="rId4" cstate="print"/>
          <a:srcRect b="109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lax - Красивая музыка  (audiopoisk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927464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Вначале хорошо</a:t>
            </a:r>
          </a:p>
          <a:p>
            <a:pPr algn="ctr"/>
            <a:r>
              <a:rPr lang="ru-RU" sz="8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подумай, </a:t>
            </a:r>
          </a:p>
          <a:p>
            <a:pPr algn="ctr"/>
            <a:r>
              <a:rPr lang="ru-RU" sz="8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потом сделай доброе дело.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274645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Правила дружбы в школе:</a:t>
            </a:r>
          </a:p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1. Избегать ссор</a:t>
            </a:r>
          </a:p>
          <a:p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2. Помогать друг другу</a:t>
            </a:r>
          </a:p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3. Быть доброжелательным</a:t>
            </a:r>
          </a:p>
          <a:p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4.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 смеяться над друг другом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5.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Уметь прощать и уступать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3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82a5_5d30859e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3999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«Поделись</a:t>
            </a:r>
          </a:p>
          <a:p>
            <a:pPr algn="ctr"/>
            <a:r>
              <a:rPr lang="ru-RU" sz="13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своей</a:t>
            </a:r>
          </a:p>
          <a:p>
            <a:pPr algn="ctr"/>
            <a:r>
              <a:rPr lang="ru-RU" sz="13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добротой!»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7476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82a5_5d30859e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3999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«Поделись</a:t>
            </a:r>
          </a:p>
          <a:p>
            <a:pPr algn="ctr"/>
            <a:r>
              <a:rPr lang="ru-RU" sz="13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своей</a:t>
            </a:r>
          </a:p>
          <a:p>
            <a:pPr algn="ctr"/>
            <a:r>
              <a:rPr lang="ru-RU" sz="13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добротой!»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82a5_5d30859e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9091df063d7.jpg"/>
          <p:cNvPicPr>
            <a:picLocks noChangeAspect="1"/>
          </p:cNvPicPr>
          <p:nvPr/>
        </p:nvPicPr>
        <p:blipFill>
          <a:blip r:embed="rId4" cstate="print"/>
          <a:srcRect l="15060" t="9051" r="15060" b="14300"/>
          <a:stretch>
            <a:fillRect/>
          </a:stretch>
        </p:blipFill>
        <p:spPr>
          <a:xfrm>
            <a:off x="0" y="0"/>
            <a:ext cx="478802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ezhlivost_i_dobrota.jpg"/>
          <p:cNvPicPr>
            <a:picLocks noChangeAspect="1"/>
          </p:cNvPicPr>
          <p:nvPr/>
        </p:nvPicPr>
        <p:blipFill>
          <a:blip r:embed="rId5" cstate="print"/>
          <a:srcRect t="3608" b="7132"/>
          <a:stretch>
            <a:fillRect/>
          </a:stretch>
        </p:blipFill>
        <p:spPr>
          <a:xfrm>
            <a:off x="4283968" y="0"/>
            <a:ext cx="4860032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707382_w0_h120_leopo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2780928"/>
            <a:ext cx="4860032" cy="4023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lax - Красивая музыка  (audiopoisk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1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82a5_5d30859e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nimacija-shkatul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89420507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996952"/>
            <a:ext cx="5544616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d82c0_c0009e10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03431" y="764704"/>
            <a:ext cx="934743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«ДА и НЕТ»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oboi.org-41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54628_poll_justin_bieber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805264"/>
            <a:ext cx="29434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добро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4571" y="5750004"/>
            <a:ext cx="16594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зло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78300533_large_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8424936" cy="685800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539552" y="4437112"/>
            <a:ext cx="1368152" cy="151216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90cec31de676b66fcc34886e9b893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468052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755576" y="4005064"/>
            <a:ext cx="1368152" cy="1512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71361__729J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terraoko-2014-02-20-88902-2-79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Блок-схема: узел 3"/>
          <p:cNvSpPr/>
          <p:nvPr/>
        </p:nvSpPr>
        <p:spPr>
          <a:xfrm>
            <a:off x="539552" y="4437112"/>
            <a:ext cx="1368152" cy="151216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57</Words>
  <Application>Microsoft Office PowerPoint</Application>
  <PresentationFormat>Экран (4:3)</PresentationFormat>
  <Paragraphs>18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11</cp:revision>
  <dcterms:created xsi:type="dcterms:W3CDTF">2016-12-11T16:14:28Z</dcterms:created>
  <dcterms:modified xsi:type="dcterms:W3CDTF">2016-12-15T15:37:14Z</dcterms:modified>
</cp:coreProperties>
</file>